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54"/>
  </p:normalViewPr>
  <p:slideViewPr>
    <p:cSldViewPr snapToGrid="0" snapToObjects="1">
      <p:cViewPr varScale="1">
        <p:scale>
          <a:sx n="90" d="100"/>
          <a:sy n="90" d="100"/>
        </p:scale>
        <p:origin x="232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g.is/zLP5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g.is/0HyzW1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23D76-462F-8543-A340-DDAE71538A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rs21- </a:t>
            </a:r>
            <a:r>
              <a:rPr lang="en-US" dirty="0" err="1"/>
              <a:t>ArcGis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D2FB3C-2A2F-E748-A730-D0580C61BE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Various customer scenarios with personalized maps</a:t>
            </a:r>
          </a:p>
        </p:txBody>
      </p:sp>
    </p:spTree>
    <p:extLst>
      <p:ext uri="{BB962C8B-B14F-4D97-AF65-F5344CB8AC3E}">
        <p14:creationId xmlns:p14="http://schemas.microsoft.com/office/powerpoint/2010/main" val="2003249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9C9B6-DDDE-7E48-A735-0D002C451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0540E-6339-9B48-8A8C-76AE6735C4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being matched to a county, the real estate agency’s customer will be given a customized map after choosing one of the following interests: </a:t>
            </a:r>
          </a:p>
          <a:p>
            <a:pPr lvl="1"/>
            <a:r>
              <a:rPr lang="en-US" dirty="0"/>
              <a:t>Entertainment</a:t>
            </a:r>
          </a:p>
          <a:p>
            <a:pPr lvl="1"/>
            <a:r>
              <a:rPr lang="en-US" dirty="0"/>
              <a:t>Public Transportation</a:t>
            </a:r>
          </a:p>
          <a:p>
            <a:pPr lvl="1"/>
            <a:r>
              <a:rPr lang="en-US" dirty="0"/>
              <a:t>Hospitals</a:t>
            </a:r>
          </a:p>
          <a:p>
            <a:pPr lvl="1"/>
            <a:r>
              <a:rPr lang="en-US" dirty="0"/>
              <a:t>Religious Facilities</a:t>
            </a:r>
          </a:p>
        </p:txBody>
      </p:sp>
    </p:spTree>
    <p:extLst>
      <p:ext uri="{BB962C8B-B14F-4D97-AF65-F5344CB8AC3E}">
        <p14:creationId xmlns:p14="http://schemas.microsoft.com/office/powerpoint/2010/main" val="3161505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1D01D-FA38-E44B-96E9-952C17827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475" y="461356"/>
            <a:ext cx="9905998" cy="1478570"/>
          </a:xfrm>
        </p:spPr>
        <p:txBody>
          <a:bodyPr/>
          <a:lstStyle/>
          <a:p>
            <a:r>
              <a:rPr lang="en-US" dirty="0"/>
              <a:t>Map for A customer looking for support and hospitals to Help him quit smoking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2E035A-800D-6B40-A6C9-1229C3C0A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75" y="1939926"/>
            <a:ext cx="8668518" cy="39751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2350F86-3F08-F24A-A640-4806578F61E5}"/>
              </a:ext>
            </a:extLst>
          </p:cNvPr>
          <p:cNvSpPr/>
          <p:nvPr/>
        </p:nvSpPr>
        <p:spPr>
          <a:xfrm>
            <a:off x="9100993" y="2314575"/>
            <a:ext cx="334327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Dataset:</a:t>
            </a:r>
            <a:r>
              <a:rPr lang="en-US" dirty="0"/>
              <a:t> 500_Cities_Census_Tract_Level_Data_2017</a:t>
            </a:r>
          </a:p>
          <a:p>
            <a:endParaRPr lang="en-US" dirty="0"/>
          </a:p>
          <a:p>
            <a:r>
              <a:rPr lang="en-US" dirty="0"/>
              <a:t>&amp; </a:t>
            </a:r>
          </a:p>
          <a:p>
            <a:endParaRPr lang="en-US" dirty="0"/>
          </a:p>
          <a:p>
            <a:r>
              <a:rPr lang="en-US" dirty="0"/>
              <a:t>’Hospitals’ from ABQ shapefiles</a:t>
            </a:r>
          </a:p>
          <a:p>
            <a:endParaRPr lang="en-US" dirty="0"/>
          </a:p>
          <a:p>
            <a:r>
              <a:rPr lang="en-US" b="1" dirty="0"/>
              <a:t>Link:</a:t>
            </a:r>
          </a:p>
          <a:p>
            <a:r>
              <a:rPr lang="en-US" b="1" dirty="0">
                <a:hlinkClick r:id="rId3"/>
              </a:rPr>
              <a:t>https://arcg.is/zLP5e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62308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88E9-7B37-8748-A956-F8687189B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for a Young adult wanting to live near restaurants &amp; Entertainment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BBF70D1-1B2E-BA4E-BC7C-E9FDDEB8AF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894043"/>
            <a:ext cx="7409563" cy="4402589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05AD45-EA89-A14C-B7CA-749C05307953}"/>
              </a:ext>
            </a:extLst>
          </p:cNvPr>
          <p:cNvSpPr txBox="1"/>
          <p:nvPr/>
        </p:nvSpPr>
        <p:spPr>
          <a:xfrm>
            <a:off x="8994784" y="2974317"/>
            <a:ext cx="29481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Dataset:</a:t>
            </a:r>
            <a:r>
              <a:rPr lang="en-US" dirty="0"/>
              <a:t> </a:t>
            </a:r>
            <a:r>
              <a:rPr lang="en-US" dirty="0" err="1"/>
              <a:t>FacebookPlaces_Albuquerque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Link:</a:t>
            </a:r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arcg.is</a:t>
            </a:r>
            <a:r>
              <a:rPr lang="en-US" dirty="0">
                <a:hlinkClick r:id="rId3"/>
              </a:rPr>
              <a:t>/0HyzW1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080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5B8A1-E7BC-AD4E-82AC-A45F2741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95287"/>
            <a:ext cx="9905998" cy="1478570"/>
          </a:xfrm>
        </p:spPr>
        <p:txBody>
          <a:bodyPr/>
          <a:lstStyle/>
          <a:p>
            <a:r>
              <a:rPr lang="en-US" dirty="0"/>
              <a:t>Map for Student who will rely on public transportation Near UNM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97B22C-8BF5-1E4E-AE87-EF7411756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876215"/>
            <a:ext cx="9905998" cy="4586498"/>
          </a:xfrm>
        </p:spPr>
      </p:pic>
    </p:spTree>
    <p:extLst>
      <p:ext uri="{BB962C8B-B14F-4D97-AF65-F5344CB8AC3E}">
        <p14:creationId xmlns:p14="http://schemas.microsoft.com/office/powerpoint/2010/main" val="33039198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42</TotalTime>
  <Words>124</Words>
  <Application>Microsoft Macintosh PowerPoint</Application>
  <PresentationFormat>Widescreen</PresentationFormat>
  <Paragraphs>23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Tw Cen MT</vt:lpstr>
      <vt:lpstr>Circuit</vt:lpstr>
      <vt:lpstr>rs21- ArcGis</vt:lpstr>
      <vt:lpstr>Purpose of maps</vt:lpstr>
      <vt:lpstr>Map for A customer looking for support and hospitals to Help him quit smoking</vt:lpstr>
      <vt:lpstr>Map for a Young adult wanting to live near restaurants &amp; Entertainment</vt:lpstr>
      <vt:lpstr>Map for Student who will rely on public transportation Near UNM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rs21- ArcGis</dc:title>
  <dc:creator>Microsoft Office User</dc:creator>
  <cp:lastModifiedBy>Microsoft Office User</cp:lastModifiedBy>
  <cp:revision>4</cp:revision>
  <dcterms:created xsi:type="dcterms:W3CDTF">2019-03-19T01:37:52Z</dcterms:created>
  <dcterms:modified xsi:type="dcterms:W3CDTF">2019-03-19T02:20:52Z</dcterms:modified>
</cp:coreProperties>
</file>

<file path=docProps/thumbnail.jpeg>
</file>